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92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88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74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4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3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18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8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1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48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46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54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8707A-10F6-4B7E-A401-15E2E18D300E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D864-BD7F-4276-A867-727C95410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99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ocument-export.canva.com/JbKRg/DAFcA7JbKRg/1/thumbnail/0001.png?X-Amz-Algorithm=AWS4-HMAC-SHA256&amp;X-Amz-Credential=AKIAQYCGKMUHWDTJW6UD%2F20230301%2Fus-east-1%2Fs3%2Faws4_request&amp;X-Amz-Date=20230301T080710Z&amp;X-Amz-Expires=75151&amp;X-Amz-Signature=d940e69e7392987183857015942881aa4e426c922e922d4acab8d1a35b6104d0&amp;X-Amz-SignedHeaders=host&amp;response-expires=Thu%2C%2002%20Mar%202023%2004%3A59%3A41%20G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658" y="1700874"/>
            <a:ext cx="6067425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136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HB7-lenovo</dc:creator>
  <cp:lastModifiedBy>HB7-lenovo</cp:lastModifiedBy>
  <cp:revision>1</cp:revision>
  <dcterms:created xsi:type="dcterms:W3CDTF">2023-03-02T03:30:38Z</dcterms:created>
  <dcterms:modified xsi:type="dcterms:W3CDTF">2023-03-02T03:30:55Z</dcterms:modified>
</cp:coreProperties>
</file>